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OURCRAFT 0D"/>
          <p:cNvSpPr/>
          <p:nvPr>
            <p:ph type="ctrTitle"/>
          </p:nvPr>
        </p:nvSpPr>
        <p:spPr>
          <a:xfrm>
            <a:off x="1270000" y="-16764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OURCRAFT 0D</a:t>
            </a:r>
          </a:p>
        </p:txBody>
      </p:sp>
      <p:sp>
        <p:nvSpPr>
          <p:cNvPr id="120" name="104303040 張    元   104502039 莊秉叡    Group 35"/>
          <p:cNvSpPr/>
          <p:nvPr>
            <p:ph type="subTitle" sz="half" idx="1"/>
          </p:nvPr>
        </p:nvSpPr>
        <p:spPr>
          <a:xfrm>
            <a:off x="1805061" y="8229599"/>
            <a:ext cx="9394677" cy="3302001"/>
          </a:xfrm>
          <a:prstGeom prst="rect">
            <a:avLst/>
          </a:prstGeom>
        </p:spPr>
        <p:txBody>
          <a:bodyPr/>
          <a:lstStyle/>
          <a:p>
            <a:pPr/>
            <a:r>
              <a:t>104303040 張    元   104502039 莊秉叡    Group 35</a:t>
            </a:r>
          </a:p>
        </p:txBody>
      </p:sp>
      <p:pic>
        <p:nvPicPr>
          <p:cNvPr id="121" name="j.png" descr="j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3856" y="1435189"/>
            <a:ext cx="10897088" cy="68832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4" name="OURCRAFT0D.png" descr="OURCRAFT0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0205" y="1174898"/>
            <a:ext cx="12344390" cy="67947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istribution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Distribution</a:t>
            </a:r>
          </a:p>
        </p:txBody>
      </p:sp>
      <p:sp>
        <p:nvSpPr>
          <p:cNvPr id="127" name="Assembly 張     元…"/>
          <p:cNvSpPr/>
          <p:nvPr>
            <p:ph type="body" sz="half" idx="1"/>
          </p:nvPr>
        </p:nvSpPr>
        <p:spPr>
          <a:xfrm>
            <a:off x="952500" y="2603500"/>
            <a:ext cx="11099800" cy="3388999"/>
          </a:xfrm>
          <a:prstGeom prst="rect">
            <a:avLst/>
          </a:prstGeom>
        </p:spPr>
        <p:txBody>
          <a:bodyPr/>
          <a:lstStyle/>
          <a:p>
            <a:pPr/>
            <a:r>
              <a:t>Assembly 張     元</a:t>
            </a:r>
          </a:p>
          <a:p>
            <a:pPr/>
            <a:r>
              <a:t>OpenGL 莊秉叡、張     元</a:t>
            </a:r>
          </a:p>
          <a:p>
            <a:pPr/>
            <a:r>
              <a:t>Object Drawing 莊秉叡</a:t>
            </a:r>
          </a:p>
        </p:txBody>
      </p:sp>
      <p:sp>
        <p:nvSpPr>
          <p:cNvPr id="128" name="Thanks for your attention."/>
          <p:cNvSpPr/>
          <p:nvPr/>
        </p:nvSpPr>
        <p:spPr>
          <a:xfrm>
            <a:off x="952499" y="6262660"/>
            <a:ext cx="11099801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54990">
              <a:defRPr sz="7600"/>
            </a:lvl1pPr>
          </a:lstStyle>
          <a:p>
            <a:pPr/>
            <a:r>
              <a:t>Thanks for your attention.</a:t>
            </a:r>
          </a:p>
        </p:txBody>
      </p:sp>
      <p:pic>
        <p:nvPicPr>
          <p:cNvPr id="129" name="k.png" descr="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2823" y="2622164"/>
            <a:ext cx="5733861" cy="36218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